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6858000" cx="12192000"/>
  <p:notesSz cx="6858000" cy="9144000"/>
  <p:embeddedFontLst>
    <p:embeddedFont>
      <p:font typeface="Kanit Light"/>
      <p:regular r:id="rId33"/>
      <p:bold r:id="rId34"/>
      <p:italic r:id="rId35"/>
      <p:boldItalic r:id="rId36"/>
    </p:embeddedFont>
    <p:embeddedFont>
      <p:font typeface="Kanit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41" roundtripDataSignature="AMtx7miW808TYp8WTzKvCNHK9sTLIKGC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Kanit-boldItalic.fntdata"/><Relationship Id="rId20" Type="http://schemas.openxmlformats.org/officeDocument/2006/relationships/slide" Target="slides/slide15.xml"/><Relationship Id="rId41" Type="http://customschemas.google.com/relationships/presentationmetadata" Target="meta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KanitLight-regular.fnt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KanitLight-italic.fntdata"/><Relationship Id="rId12" Type="http://schemas.openxmlformats.org/officeDocument/2006/relationships/slide" Target="slides/slide7.xml"/><Relationship Id="rId34" Type="http://schemas.openxmlformats.org/officeDocument/2006/relationships/font" Target="fonts/KanitLight-bold.fntdata"/><Relationship Id="rId15" Type="http://schemas.openxmlformats.org/officeDocument/2006/relationships/slide" Target="slides/slide10.xml"/><Relationship Id="rId37" Type="http://schemas.openxmlformats.org/officeDocument/2006/relationships/font" Target="fonts/Kanit-regular.fntdata"/><Relationship Id="rId14" Type="http://schemas.openxmlformats.org/officeDocument/2006/relationships/slide" Target="slides/slide9.xml"/><Relationship Id="rId36" Type="http://schemas.openxmlformats.org/officeDocument/2006/relationships/font" Target="fonts/KanitLight-boldItalic.fntdata"/><Relationship Id="rId17" Type="http://schemas.openxmlformats.org/officeDocument/2006/relationships/slide" Target="slides/slide12.xml"/><Relationship Id="rId39" Type="http://schemas.openxmlformats.org/officeDocument/2006/relationships/font" Target="fonts/Kanit-italic.fntdata"/><Relationship Id="rId16" Type="http://schemas.openxmlformats.org/officeDocument/2006/relationships/slide" Target="slides/slide11.xml"/><Relationship Id="rId38" Type="http://schemas.openxmlformats.org/officeDocument/2006/relationships/font" Target="fonts/Kanit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หน้าเปล่า">
  <p:cSld name="หน้าเปล่า"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เนื้อหา 3 รูป 1 ข้อความ (นอน)">
  <p:cSld name="เนื้อหา 3 รูป 1 ข้อความ (นอน)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8"/>
          <p:cNvSpPr/>
          <p:nvPr>
            <p:ph idx="2" type="pic"/>
          </p:nvPr>
        </p:nvSpPr>
        <p:spPr>
          <a:xfrm>
            <a:off x="1273168" y="3413125"/>
            <a:ext cx="3084513" cy="2476500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p38"/>
          <p:cNvSpPr/>
          <p:nvPr>
            <p:ph idx="3" type="pic"/>
          </p:nvPr>
        </p:nvSpPr>
        <p:spPr>
          <a:xfrm>
            <a:off x="4836793" y="3429000"/>
            <a:ext cx="3084513" cy="2476500"/>
          </a:xfrm>
          <a:prstGeom prst="rect">
            <a:avLst/>
          </a:prstGeom>
          <a:noFill/>
          <a:ln>
            <a:noFill/>
          </a:ln>
        </p:spPr>
      </p:sp>
      <p:sp>
        <p:nvSpPr>
          <p:cNvPr id="105" name="Google Shape;105;p38"/>
          <p:cNvSpPr/>
          <p:nvPr>
            <p:ph idx="4" type="pic"/>
          </p:nvPr>
        </p:nvSpPr>
        <p:spPr>
          <a:xfrm>
            <a:off x="8412423" y="3434573"/>
            <a:ext cx="3084513" cy="2476500"/>
          </a:xfrm>
          <a:prstGeom prst="rect">
            <a:avLst/>
          </a:prstGeom>
          <a:noFill/>
          <a:ln>
            <a:noFill/>
          </a:ln>
        </p:spPr>
      </p:sp>
      <p:sp>
        <p:nvSpPr>
          <p:cNvPr id="106" name="Google Shape;106;p38"/>
          <p:cNvSpPr txBox="1"/>
          <p:nvPr>
            <p:ph idx="1" type="body"/>
          </p:nvPr>
        </p:nvSpPr>
        <p:spPr>
          <a:xfrm>
            <a:off x="1311058" y="954741"/>
            <a:ext cx="3305035" cy="477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5400"/>
              <a:buFont typeface="Arial"/>
              <a:buNone/>
              <a:defRPr b="1" i="0" sz="54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" name="Google Shape;107;p38"/>
          <p:cNvSpPr txBox="1"/>
          <p:nvPr>
            <p:ph idx="5" type="body"/>
          </p:nvPr>
        </p:nvSpPr>
        <p:spPr>
          <a:xfrm>
            <a:off x="1295844" y="1531686"/>
            <a:ext cx="3319699" cy="477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" name="Google Shape;108;p38"/>
          <p:cNvSpPr txBox="1"/>
          <p:nvPr>
            <p:ph idx="6" type="body"/>
          </p:nvPr>
        </p:nvSpPr>
        <p:spPr>
          <a:xfrm>
            <a:off x="4833257" y="954741"/>
            <a:ext cx="6629400" cy="21585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38"/>
          <p:cNvSpPr txBox="1"/>
          <p:nvPr>
            <p:ph idx="7" type="body"/>
          </p:nvPr>
        </p:nvSpPr>
        <p:spPr>
          <a:xfrm>
            <a:off x="11651425" y="6481115"/>
            <a:ext cx="616777" cy="342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10" name="Google Shape;110;p38"/>
          <p:cNvGrpSpPr/>
          <p:nvPr/>
        </p:nvGrpSpPr>
        <p:grpSpPr>
          <a:xfrm>
            <a:off x="0" y="969662"/>
            <a:ext cx="12193186" cy="5902298"/>
            <a:chOff x="0" y="969662"/>
            <a:chExt cx="12193186" cy="5902298"/>
          </a:xfrm>
        </p:grpSpPr>
        <p:sp>
          <p:nvSpPr>
            <p:cNvPr id="111" name="Google Shape;111;p38"/>
            <p:cNvSpPr/>
            <p:nvPr/>
          </p:nvSpPr>
          <p:spPr>
            <a:xfrm>
              <a:off x="0" y="6401313"/>
              <a:ext cx="11717926" cy="470647"/>
            </a:xfrm>
            <a:prstGeom prst="rect">
              <a:avLst/>
            </a:prstGeom>
            <a:solidFill>
              <a:srgbClr val="333F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38"/>
            <p:cNvSpPr/>
            <p:nvPr/>
          </p:nvSpPr>
          <p:spPr>
            <a:xfrm>
              <a:off x="11720298" y="5930666"/>
              <a:ext cx="472888" cy="470647"/>
            </a:xfrm>
            <a:prstGeom prst="rect">
              <a:avLst/>
            </a:prstGeom>
            <a:solidFill>
              <a:srgbClr val="F6BE1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13" name="Google Shape;113;p38"/>
            <p:cNvCxnSpPr/>
            <p:nvPr/>
          </p:nvCxnSpPr>
          <p:spPr>
            <a:xfrm>
              <a:off x="632269" y="969662"/>
              <a:ext cx="0" cy="1465730"/>
            </a:xfrm>
            <a:prstGeom prst="straightConnector1">
              <a:avLst/>
            </a:prstGeom>
            <a:noFill/>
            <a:ln cap="flat" cmpd="sng" w="30475">
              <a:solidFill>
                <a:srgbClr val="333F4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14" name="Google Shape;114;p38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49357" y="6463651"/>
              <a:ext cx="1346498" cy="35474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เฉพาะเนื้อหา">
  <p:cSld name="เฉพาะเนื้อหา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9"/>
          <p:cNvSpPr/>
          <p:nvPr>
            <p:ph idx="2" type="pic"/>
          </p:nvPr>
        </p:nvSpPr>
        <p:spPr>
          <a:xfrm>
            <a:off x="6760023" y="941388"/>
            <a:ext cx="4795838" cy="1836737"/>
          </a:xfrm>
          <a:prstGeom prst="rect">
            <a:avLst/>
          </a:prstGeom>
          <a:noFill/>
          <a:ln>
            <a:noFill/>
          </a:ln>
        </p:spPr>
      </p:sp>
      <p:sp>
        <p:nvSpPr>
          <p:cNvPr id="117" name="Google Shape;117;p39"/>
          <p:cNvSpPr txBox="1"/>
          <p:nvPr>
            <p:ph idx="1" type="body"/>
          </p:nvPr>
        </p:nvSpPr>
        <p:spPr>
          <a:xfrm>
            <a:off x="11651425" y="6481115"/>
            <a:ext cx="616777" cy="342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39"/>
          <p:cNvSpPr txBox="1"/>
          <p:nvPr>
            <p:ph idx="3" type="body"/>
          </p:nvPr>
        </p:nvSpPr>
        <p:spPr>
          <a:xfrm>
            <a:off x="1289287" y="940653"/>
            <a:ext cx="3305035" cy="477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5400"/>
              <a:buFont typeface="Arial"/>
              <a:buNone/>
              <a:defRPr b="1" i="0" sz="54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" name="Google Shape;119;p39"/>
          <p:cNvSpPr txBox="1"/>
          <p:nvPr>
            <p:ph idx="4" type="body"/>
          </p:nvPr>
        </p:nvSpPr>
        <p:spPr>
          <a:xfrm>
            <a:off x="1274073" y="1517598"/>
            <a:ext cx="3319699" cy="477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" name="Google Shape;120;p39"/>
          <p:cNvSpPr txBox="1"/>
          <p:nvPr>
            <p:ph idx="5" type="body"/>
          </p:nvPr>
        </p:nvSpPr>
        <p:spPr>
          <a:xfrm>
            <a:off x="1269963" y="2154967"/>
            <a:ext cx="3450821" cy="4656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" name="Google Shape;121;p39"/>
          <p:cNvSpPr txBox="1"/>
          <p:nvPr>
            <p:ph idx="6" type="body"/>
          </p:nvPr>
        </p:nvSpPr>
        <p:spPr>
          <a:xfrm>
            <a:off x="1269964" y="2688365"/>
            <a:ext cx="3450820" cy="4003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39"/>
          <p:cNvSpPr txBox="1"/>
          <p:nvPr>
            <p:ph idx="7" type="body"/>
          </p:nvPr>
        </p:nvSpPr>
        <p:spPr>
          <a:xfrm>
            <a:off x="1284514" y="3463258"/>
            <a:ext cx="10308772" cy="24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23" name="Google Shape;123;p39"/>
          <p:cNvGrpSpPr/>
          <p:nvPr/>
        </p:nvGrpSpPr>
        <p:grpSpPr>
          <a:xfrm>
            <a:off x="0" y="969662"/>
            <a:ext cx="12193186" cy="5902298"/>
            <a:chOff x="0" y="969662"/>
            <a:chExt cx="12193186" cy="5902298"/>
          </a:xfrm>
        </p:grpSpPr>
        <p:sp>
          <p:nvSpPr>
            <p:cNvPr id="124" name="Google Shape;124;p39"/>
            <p:cNvSpPr/>
            <p:nvPr/>
          </p:nvSpPr>
          <p:spPr>
            <a:xfrm>
              <a:off x="0" y="6401313"/>
              <a:ext cx="11717926" cy="470647"/>
            </a:xfrm>
            <a:prstGeom prst="rect">
              <a:avLst/>
            </a:prstGeom>
            <a:solidFill>
              <a:srgbClr val="333F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39"/>
            <p:cNvSpPr/>
            <p:nvPr/>
          </p:nvSpPr>
          <p:spPr>
            <a:xfrm>
              <a:off x="11720298" y="5930666"/>
              <a:ext cx="472888" cy="470647"/>
            </a:xfrm>
            <a:prstGeom prst="rect">
              <a:avLst/>
            </a:prstGeom>
            <a:solidFill>
              <a:srgbClr val="F6BE1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6" name="Google Shape;126;p39"/>
            <p:cNvCxnSpPr/>
            <p:nvPr/>
          </p:nvCxnSpPr>
          <p:spPr>
            <a:xfrm>
              <a:off x="632269" y="969662"/>
              <a:ext cx="0" cy="1465730"/>
            </a:xfrm>
            <a:prstGeom prst="straightConnector1">
              <a:avLst/>
            </a:prstGeom>
            <a:noFill/>
            <a:ln cap="flat" cmpd="sng" w="30475">
              <a:solidFill>
                <a:srgbClr val="333F4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27" name="Google Shape;127;p3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49357" y="6463651"/>
              <a:ext cx="1346498" cy="35474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เฉพาะเนื้อหา 2 ย่อหน้า">
  <p:cSld name="เฉพาะเนื้อหา 2 ย่อหน้า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0"/>
          <p:cNvSpPr/>
          <p:nvPr>
            <p:ph idx="2" type="pic"/>
          </p:nvPr>
        </p:nvSpPr>
        <p:spPr>
          <a:xfrm>
            <a:off x="6760023" y="941388"/>
            <a:ext cx="4795838" cy="1836737"/>
          </a:xfrm>
          <a:prstGeom prst="rect">
            <a:avLst/>
          </a:prstGeom>
          <a:noFill/>
          <a:ln>
            <a:noFill/>
          </a:ln>
        </p:spPr>
      </p:sp>
      <p:sp>
        <p:nvSpPr>
          <p:cNvPr id="130" name="Google Shape;130;p40"/>
          <p:cNvSpPr txBox="1"/>
          <p:nvPr>
            <p:ph idx="1" type="body"/>
          </p:nvPr>
        </p:nvSpPr>
        <p:spPr>
          <a:xfrm>
            <a:off x="1289287" y="940653"/>
            <a:ext cx="4566999" cy="477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5400"/>
              <a:buFont typeface="Arial"/>
              <a:buNone/>
              <a:defRPr b="1" i="0" sz="54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" name="Google Shape;131;p40"/>
          <p:cNvSpPr txBox="1"/>
          <p:nvPr>
            <p:ph idx="3" type="body"/>
          </p:nvPr>
        </p:nvSpPr>
        <p:spPr>
          <a:xfrm>
            <a:off x="1274073" y="1517598"/>
            <a:ext cx="4587262" cy="477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" name="Google Shape;132;p40"/>
          <p:cNvSpPr txBox="1"/>
          <p:nvPr>
            <p:ph idx="4" type="body"/>
          </p:nvPr>
        </p:nvSpPr>
        <p:spPr>
          <a:xfrm>
            <a:off x="1269963" y="2154967"/>
            <a:ext cx="4591372" cy="4656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" name="Google Shape;133;p40"/>
          <p:cNvSpPr txBox="1"/>
          <p:nvPr>
            <p:ph idx="5" type="body"/>
          </p:nvPr>
        </p:nvSpPr>
        <p:spPr>
          <a:xfrm>
            <a:off x="1269963" y="2688365"/>
            <a:ext cx="4591371" cy="4003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" name="Google Shape;134;p40"/>
          <p:cNvSpPr txBox="1"/>
          <p:nvPr>
            <p:ph idx="6" type="body"/>
          </p:nvPr>
        </p:nvSpPr>
        <p:spPr>
          <a:xfrm>
            <a:off x="1284514" y="3463258"/>
            <a:ext cx="4576821" cy="24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" name="Google Shape;135;p40"/>
          <p:cNvSpPr txBox="1"/>
          <p:nvPr>
            <p:ph idx="7" type="body"/>
          </p:nvPr>
        </p:nvSpPr>
        <p:spPr>
          <a:xfrm>
            <a:off x="6770914" y="3463258"/>
            <a:ext cx="4811486" cy="24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" name="Google Shape;136;p40"/>
          <p:cNvSpPr txBox="1"/>
          <p:nvPr>
            <p:ph idx="8" type="body"/>
          </p:nvPr>
        </p:nvSpPr>
        <p:spPr>
          <a:xfrm>
            <a:off x="11651425" y="6481115"/>
            <a:ext cx="616777" cy="342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37" name="Google Shape;137;p40"/>
          <p:cNvGrpSpPr/>
          <p:nvPr/>
        </p:nvGrpSpPr>
        <p:grpSpPr>
          <a:xfrm>
            <a:off x="0" y="969662"/>
            <a:ext cx="12193186" cy="5902298"/>
            <a:chOff x="0" y="969662"/>
            <a:chExt cx="12193186" cy="5902298"/>
          </a:xfrm>
        </p:grpSpPr>
        <p:sp>
          <p:nvSpPr>
            <p:cNvPr id="138" name="Google Shape;138;p40"/>
            <p:cNvSpPr/>
            <p:nvPr/>
          </p:nvSpPr>
          <p:spPr>
            <a:xfrm>
              <a:off x="0" y="6401313"/>
              <a:ext cx="11717926" cy="470647"/>
            </a:xfrm>
            <a:prstGeom prst="rect">
              <a:avLst/>
            </a:prstGeom>
            <a:solidFill>
              <a:srgbClr val="333F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40"/>
            <p:cNvSpPr/>
            <p:nvPr/>
          </p:nvSpPr>
          <p:spPr>
            <a:xfrm>
              <a:off x="11720298" y="5930666"/>
              <a:ext cx="472888" cy="470647"/>
            </a:xfrm>
            <a:prstGeom prst="rect">
              <a:avLst/>
            </a:prstGeom>
            <a:solidFill>
              <a:srgbClr val="F6BE1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0" name="Google Shape;140;p40"/>
            <p:cNvCxnSpPr/>
            <p:nvPr/>
          </p:nvCxnSpPr>
          <p:spPr>
            <a:xfrm>
              <a:off x="632269" y="969662"/>
              <a:ext cx="0" cy="1465730"/>
            </a:xfrm>
            <a:prstGeom prst="straightConnector1">
              <a:avLst/>
            </a:prstGeom>
            <a:noFill/>
            <a:ln cap="flat" cmpd="sng" w="30475">
              <a:solidFill>
                <a:srgbClr val="333F4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41" name="Google Shape;141;p4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49357" y="6463651"/>
              <a:ext cx="1346498" cy="35474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เฉพาะรูปภาพ">
  <p:cSld name="เฉพาะรูปภาพ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41"/>
          <p:cNvSpPr/>
          <p:nvPr>
            <p:ph idx="2" type="pic"/>
          </p:nvPr>
        </p:nvSpPr>
        <p:spPr>
          <a:xfrm>
            <a:off x="1115192" y="1959127"/>
            <a:ext cx="2641259" cy="1327150"/>
          </a:xfrm>
          <a:prstGeom prst="rect">
            <a:avLst/>
          </a:prstGeom>
          <a:noFill/>
          <a:ln>
            <a:noFill/>
          </a:ln>
        </p:spPr>
      </p:sp>
      <p:sp>
        <p:nvSpPr>
          <p:cNvPr id="144" name="Google Shape;144;p41"/>
          <p:cNvSpPr/>
          <p:nvPr>
            <p:ph idx="3" type="pic"/>
          </p:nvPr>
        </p:nvSpPr>
        <p:spPr>
          <a:xfrm>
            <a:off x="3756487" y="1958134"/>
            <a:ext cx="2568306" cy="1327150"/>
          </a:xfrm>
          <a:prstGeom prst="rect">
            <a:avLst/>
          </a:prstGeom>
          <a:noFill/>
          <a:ln>
            <a:noFill/>
          </a:ln>
        </p:spPr>
      </p:sp>
      <p:sp>
        <p:nvSpPr>
          <p:cNvPr id="145" name="Google Shape;145;p41"/>
          <p:cNvSpPr/>
          <p:nvPr>
            <p:ph idx="4" type="pic"/>
          </p:nvPr>
        </p:nvSpPr>
        <p:spPr>
          <a:xfrm>
            <a:off x="6325559" y="1959608"/>
            <a:ext cx="2641259" cy="1327150"/>
          </a:xfrm>
          <a:prstGeom prst="rect">
            <a:avLst/>
          </a:prstGeom>
          <a:noFill/>
          <a:ln>
            <a:noFill/>
          </a:ln>
        </p:spPr>
      </p:sp>
      <p:sp>
        <p:nvSpPr>
          <p:cNvPr id="146" name="Google Shape;146;p41"/>
          <p:cNvSpPr/>
          <p:nvPr>
            <p:ph idx="5" type="pic"/>
          </p:nvPr>
        </p:nvSpPr>
        <p:spPr>
          <a:xfrm>
            <a:off x="8966854" y="1958615"/>
            <a:ext cx="2568306" cy="1327150"/>
          </a:xfrm>
          <a:prstGeom prst="rect">
            <a:avLst/>
          </a:prstGeom>
          <a:noFill/>
          <a:ln>
            <a:noFill/>
          </a:ln>
        </p:spPr>
      </p:sp>
      <p:sp>
        <p:nvSpPr>
          <p:cNvPr id="147" name="Google Shape;147;p41"/>
          <p:cNvSpPr/>
          <p:nvPr>
            <p:ph idx="6" type="pic"/>
          </p:nvPr>
        </p:nvSpPr>
        <p:spPr>
          <a:xfrm>
            <a:off x="1115192" y="3291631"/>
            <a:ext cx="2641259" cy="1328624"/>
          </a:xfrm>
          <a:prstGeom prst="rect">
            <a:avLst/>
          </a:prstGeom>
          <a:noFill/>
          <a:ln>
            <a:noFill/>
          </a:ln>
        </p:spPr>
      </p:sp>
      <p:sp>
        <p:nvSpPr>
          <p:cNvPr id="148" name="Google Shape;148;p41"/>
          <p:cNvSpPr/>
          <p:nvPr>
            <p:ph idx="7" type="pic"/>
          </p:nvPr>
        </p:nvSpPr>
        <p:spPr>
          <a:xfrm>
            <a:off x="3756487" y="3292112"/>
            <a:ext cx="2568306" cy="1327150"/>
          </a:xfrm>
          <a:prstGeom prst="rect">
            <a:avLst/>
          </a:prstGeom>
          <a:noFill/>
          <a:ln>
            <a:noFill/>
          </a:ln>
        </p:spPr>
      </p:sp>
      <p:sp>
        <p:nvSpPr>
          <p:cNvPr id="149" name="Google Shape;149;p41"/>
          <p:cNvSpPr/>
          <p:nvPr>
            <p:ph idx="8" type="pic"/>
          </p:nvPr>
        </p:nvSpPr>
        <p:spPr>
          <a:xfrm>
            <a:off x="6325559" y="3292112"/>
            <a:ext cx="2641259" cy="1328624"/>
          </a:xfrm>
          <a:prstGeom prst="rect">
            <a:avLst/>
          </a:prstGeom>
          <a:noFill/>
          <a:ln>
            <a:noFill/>
          </a:ln>
        </p:spPr>
      </p:sp>
      <p:sp>
        <p:nvSpPr>
          <p:cNvPr id="150" name="Google Shape;150;p41"/>
          <p:cNvSpPr/>
          <p:nvPr>
            <p:ph idx="9" type="pic"/>
          </p:nvPr>
        </p:nvSpPr>
        <p:spPr>
          <a:xfrm>
            <a:off x="8966854" y="3292593"/>
            <a:ext cx="2568306" cy="1327150"/>
          </a:xfrm>
          <a:prstGeom prst="rect">
            <a:avLst/>
          </a:prstGeom>
          <a:noFill/>
          <a:ln>
            <a:noFill/>
          </a:ln>
        </p:spPr>
      </p:sp>
      <p:sp>
        <p:nvSpPr>
          <p:cNvPr id="151" name="Google Shape;151;p41"/>
          <p:cNvSpPr/>
          <p:nvPr>
            <p:ph idx="13" type="pic"/>
          </p:nvPr>
        </p:nvSpPr>
        <p:spPr>
          <a:xfrm>
            <a:off x="1115192" y="4616912"/>
            <a:ext cx="2641259" cy="1327150"/>
          </a:xfrm>
          <a:prstGeom prst="rect">
            <a:avLst/>
          </a:prstGeom>
          <a:noFill/>
          <a:ln>
            <a:noFill/>
          </a:ln>
        </p:spPr>
      </p:sp>
      <p:sp>
        <p:nvSpPr>
          <p:cNvPr id="152" name="Google Shape;152;p41"/>
          <p:cNvSpPr/>
          <p:nvPr>
            <p:ph idx="14" type="pic"/>
          </p:nvPr>
        </p:nvSpPr>
        <p:spPr>
          <a:xfrm>
            <a:off x="3756487" y="4610084"/>
            <a:ext cx="2568306" cy="1332985"/>
          </a:xfrm>
          <a:prstGeom prst="rect">
            <a:avLst/>
          </a:prstGeom>
          <a:noFill/>
          <a:ln>
            <a:noFill/>
          </a:ln>
        </p:spPr>
      </p:sp>
      <p:sp>
        <p:nvSpPr>
          <p:cNvPr id="153" name="Google Shape;153;p41"/>
          <p:cNvSpPr/>
          <p:nvPr>
            <p:ph idx="15" type="pic"/>
          </p:nvPr>
        </p:nvSpPr>
        <p:spPr>
          <a:xfrm>
            <a:off x="6325559" y="4617393"/>
            <a:ext cx="2641259" cy="1327150"/>
          </a:xfrm>
          <a:prstGeom prst="rect">
            <a:avLst/>
          </a:prstGeom>
          <a:noFill/>
          <a:ln>
            <a:noFill/>
          </a:ln>
        </p:spPr>
      </p:sp>
      <p:sp>
        <p:nvSpPr>
          <p:cNvPr id="154" name="Google Shape;154;p41"/>
          <p:cNvSpPr/>
          <p:nvPr>
            <p:ph idx="16" type="pic"/>
          </p:nvPr>
        </p:nvSpPr>
        <p:spPr>
          <a:xfrm>
            <a:off x="8966854" y="4610084"/>
            <a:ext cx="2568306" cy="1333466"/>
          </a:xfrm>
          <a:prstGeom prst="rect">
            <a:avLst/>
          </a:prstGeom>
          <a:noFill/>
          <a:ln>
            <a:noFill/>
          </a:ln>
        </p:spPr>
      </p:sp>
      <p:sp>
        <p:nvSpPr>
          <p:cNvPr id="155" name="Google Shape;155;p41"/>
          <p:cNvSpPr txBox="1"/>
          <p:nvPr>
            <p:ph idx="1" type="body"/>
          </p:nvPr>
        </p:nvSpPr>
        <p:spPr>
          <a:xfrm>
            <a:off x="1115115" y="954741"/>
            <a:ext cx="7832941" cy="477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5000"/>
              <a:buFont typeface="Arial"/>
              <a:buNone/>
              <a:defRPr b="1" i="0" sz="50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6" name="Google Shape;156;p41"/>
          <p:cNvSpPr txBox="1"/>
          <p:nvPr>
            <p:ph idx="17" type="body"/>
          </p:nvPr>
        </p:nvSpPr>
        <p:spPr>
          <a:xfrm>
            <a:off x="11651425" y="6481115"/>
            <a:ext cx="616777" cy="342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57" name="Google Shape;157;p41"/>
          <p:cNvGrpSpPr/>
          <p:nvPr/>
        </p:nvGrpSpPr>
        <p:grpSpPr>
          <a:xfrm>
            <a:off x="0" y="969662"/>
            <a:ext cx="12193186" cy="5902298"/>
            <a:chOff x="0" y="969662"/>
            <a:chExt cx="12193186" cy="5902298"/>
          </a:xfrm>
        </p:grpSpPr>
        <p:sp>
          <p:nvSpPr>
            <p:cNvPr id="158" name="Google Shape;158;p41"/>
            <p:cNvSpPr/>
            <p:nvPr/>
          </p:nvSpPr>
          <p:spPr>
            <a:xfrm>
              <a:off x="0" y="6401313"/>
              <a:ext cx="11717926" cy="470647"/>
            </a:xfrm>
            <a:prstGeom prst="rect">
              <a:avLst/>
            </a:prstGeom>
            <a:solidFill>
              <a:srgbClr val="333F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41"/>
            <p:cNvSpPr/>
            <p:nvPr/>
          </p:nvSpPr>
          <p:spPr>
            <a:xfrm>
              <a:off x="11720298" y="5930666"/>
              <a:ext cx="472888" cy="470647"/>
            </a:xfrm>
            <a:prstGeom prst="rect">
              <a:avLst/>
            </a:prstGeom>
            <a:solidFill>
              <a:srgbClr val="F6BE1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0" name="Google Shape;160;p41"/>
            <p:cNvCxnSpPr/>
            <p:nvPr/>
          </p:nvCxnSpPr>
          <p:spPr>
            <a:xfrm>
              <a:off x="632269" y="969662"/>
              <a:ext cx="0" cy="1465730"/>
            </a:xfrm>
            <a:prstGeom prst="straightConnector1">
              <a:avLst/>
            </a:prstGeom>
            <a:noFill/>
            <a:ln cap="flat" cmpd="sng" w="30475">
              <a:solidFill>
                <a:srgbClr val="333F4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61" name="Google Shape;161;p41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49357" y="6463651"/>
              <a:ext cx="1346498" cy="35474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หน้าปิด">
  <p:cSld name="หน้าปิด">
    <p:bg>
      <p:bgPr>
        <a:solidFill>
          <a:srgbClr val="7F7F7F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42"/>
          <p:cNvSpPr/>
          <p:nvPr/>
        </p:nvSpPr>
        <p:spPr>
          <a:xfrm>
            <a:off x="2372" y="6387353"/>
            <a:ext cx="11717926" cy="470647"/>
          </a:xfrm>
          <a:prstGeom prst="rect">
            <a:avLst/>
          </a:prstGeom>
          <a:solidFill>
            <a:srgbClr val="F6BE1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42"/>
          <p:cNvSpPr/>
          <p:nvPr/>
        </p:nvSpPr>
        <p:spPr>
          <a:xfrm>
            <a:off x="11720298" y="5916706"/>
            <a:ext cx="472888" cy="470647"/>
          </a:xfrm>
          <a:prstGeom prst="rect">
            <a:avLst/>
          </a:prstGeom>
          <a:solidFill>
            <a:srgbClr val="F6BE1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6" name="Google Shape;166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77418" y="712688"/>
            <a:ext cx="4207589" cy="923032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42"/>
          <p:cNvSpPr txBox="1"/>
          <p:nvPr>
            <p:ph idx="1" type="body"/>
          </p:nvPr>
        </p:nvSpPr>
        <p:spPr>
          <a:xfrm>
            <a:off x="6923314" y="2748120"/>
            <a:ext cx="4806323" cy="8692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Font typeface="Arial"/>
              <a:buNone/>
              <a:defRPr b="1" i="0" sz="6000" u="none" cap="none" strike="noStrike">
                <a:solidFill>
                  <a:schemeClr val="accent4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8" name="Google Shape;168;p42"/>
          <p:cNvSpPr txBox="1"/>
          <p:nvPr>
            <p:ph idx="2" type="body"/>
          </p:nvPr>
        </p:nvSpPr>
        <p:spPr>
          <a:xfrm>
            <a:off x="8635648" y="3772795"/>
            <a:ext cx="3084650" cy="12068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lt1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69" name="Google Shape;169;p42"/>
          <p:cNvCxnSpPr/>
          <p:nvPr/>
        </p:nvCxnSpPr>
        <p:spPr>
          <a:xfrm>
            <a:off x="6348195" y="6521824"/>
            <a:ext cx="0" cy="242047"/>
          </a:xfrm>
          <a:prstGeom prst="straightConnector1">
            <a:avLst/>
          </a:prstGeom>
          <a:noFill/>
          <a:ln cap="flat" cmpd="sng" w="1905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70" name="Google Shape;170;p42"/>
          <p:cNvSpPr txBox="1"/>
          <p:nvPr>
            <p:ph idx="3" type="body"/>
          </p:nvPr>
        </p:nvSpPr>
        <p:spPr>
          <a:xfrm>
            <a:off x="1249447" y="6541498"/>
            <a:ext cx="4970201" cy="272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000"/>
              <a:buFont typeface="Arial"/>
              <a:buNone/>
              <a:defRPr b="1" i="0" sz="20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1" name="Google Shape;171;p42"/>
          <p:cNvSpPr txBox="1"/>
          <p:nvPr>
            <p:ph idx="4" type="body"/>
          </p:nvPr>
        </p:nvSpPr>
        <p:spPr>
          <a:xfrm>
            <a:off x="6504340" y="6540746"/>
            <a:ext cx="4133413" cy="272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3"/>
          <p:cNvSpPr/>
          <p:nvPr>
            <p:ph idx="2" type="pic"/>
          </p:nvPr>
        </p:nvSpPr>
        <p:spPr>
          <a:xfrm>
            <a:off x="1202524" y="985836"/>
            <a:ext cx="5024540" cy="3171825"/>
          </a:xfrm>
          <a:prstGeom prst="rect">
            <a:avLst/>
          </a:prstGeom>
          <a:noFill/>
          <a:ln>
            <a:noFill/>
          </a:ln>
        </p:spPr>
      </p:sp>
      <p:sp>
        <p:nvSpPr>
          <p:cNvPr id="174" name="Google Shape;174;p43"/>
          <p:cNvSpPr/>
          <p:nvPr>
            <p:ph idx="3" type="pic"/>
          </p:nvPr>
        </p:nvSpPr>
        <p:spPr>
          <a:xfrm>
            <a:off x="3819519" y="4377739"/>
            <a:ext cx="2407545" cy="1352550"/>
          </a:xfrm>
          <a:prstGeom prst="rect">
            <a:avLst/>
          </a:prstGeom>
          <a:noFill/>
          <a:ln>
            <a:noFill/>
          </a:ln>
        </p:spPr>
      </p:sp>
      <p:sp>
        <p:nvSpPr>
          <p:cNvPr id="175" name="Google Shape;175;p43"/>
          <p:cNvSpPr/>
          <p:nvPr>
            <p:ph idx="4" type="pic"/>
          </p:nvPr>
        </p:nvSpPr>
        <p:spPr>
          <a:xfrm>
            <a:off x="1210431" y="4392979"/>
            <a:ext cx="2407545" cy="1352550"/>
          </a:xfrm>
          <a:prstGeom prst="rect">
            <a:avLst/>
          </a:prstGeom>
          <a:noFill/>
          <a:ln>
            <a:noFill/>
          </a:ln>
        </p:spPr>
      </p:sp>
      <p:sp>
        <p:nvSpPr>
          <p:cNvPr id="176" name="Google Shape;176;p43"/>
          <p:cNvSpPr txBox="1"/>
          <p:nvPr>
            <p:ph idx="1" type="body"/>
          </p:nvPr>
        </p:nvSpPr>
        <p:spPr>
          <a:xfrm>
            <a:off x="6606576" y="1810512"/>
            <a:ext cx="5024592" cy="3922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F48"/>
                </a:solidFill>
                <a:latin typeface="Kanit"/>
                <a:ea typeface="Kanit"/>
                <a:cs typeface="Kanit"/>
                <a:sym typeface="Kanit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77" name="Google Shape;177;p43"/>
          <p:cNvGrpSpPr/>
          <p:nvPr/>
        </p:nvGrpSpPr>
        <p:grpSpPr>
          <a:xfrm>
            <a:off x="0" y="969662"/>
            <a:ext cx="12193186" cy="5902298"/>
            <a:chOff x="0" y="969662"/>
            <a:chExt cx="12193186" cy="5902298"/>
          </a:xfrm>
        </p:grpSpPr>
        <p:sp>
          <p:nvSpPr>
            <p:cNvPr id="178" name="Google Shape;178;p43"/>
            <p:cNvSpPr/>
            <p:nvPr/>
          </p:nvSpPr>
          <p:spPr>
            <a:xfrm>
              <a:off x="0" y="6401313"/>
              <a:ext cx="11717926" cy="470647"/>
            </a:xfrm>
            <a:prstGeom prst="rect">
              <a:avLst/>
            </a:prstGeom>
            <a:solidFill>
              <a:srgbClr val="333F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43"/>
            <p:cNvSpPr/>
            <p:nvPr/>
          </p:nvSpPr>
          <p:spPr>
            <a:xfrm>
              <a:off x="11720298" y="5930666"/>
              <a:ext cx="472888" cy="470647"/>
            </a:xfrm>
            <a:prstGeom prst="rect">
              <a:avLst/>
            </a:prstGeom>
            <a:solidFill>
              <a:srgbClr val="F6BE1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80" name="Google Shape;180;p43"/>
            <p:cNvCxnSpPr/>
            <p:nvPr/>
          </p:nvCxnSpPr>
          <p:spPr>
            <a:xfrm>
              <a:off x="632269" y="969662"/>
              <a:ext cx="0" cy="1465730"/>
            </a:xfrm>
            <a:prstGeom prst="straightConnector1">
              <a:avLst/>
            </a:prstGeom>
            <a:noFill/>
            <a:ln cap="flat" cmpd="sng" w="30475">
              <a:solidFill>
                <a:srgbClr val="333F4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81" name="Google Shape;181;p4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49357" y="6463651"/>
              <a:ext cx="1346498" cy="35474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2" name="Google Shape;182;p43"/>
          <p:cNvSpPr txBox="1"/>
          <p:nvPr>
            <p:ph idx="5" type="body"/>
          </p:nvPr>
        </p:nvSpPr>
        <p:spPr>
          <a:xfrm>
            <a:off x="11651425" y="6481115"/>
            <a:ext cx="616777" cy="342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3" name="Google Shape;183;p43"/>
          <p:cNvSpPr txBox="1"/>
          <p:nvPr/>
        </p:nvSpPr>
        <p:spPr>
          <a:xfrm>
            <a:off x="6507495" y="849697"/>
            <a:ext cx="3633201" cy="6133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3400"/>
              <a:buFont typeface="Arial"/>
              <a:buNone/>
            </a:pPr>
            <a:r>
              <a:rPr b="1" i="0" lang="en-US" sz="3400" u="none" cap="none" strike="noStrike">
                <a:solidFill>
                  <a:srgbClr val="333F48"/>
                </a:solidFill>
                <a:latin typeface="Kanit"/>
                <a:ea typeface="Kanit"/>
                <a:cs typeface="Kanit"/>
                <a:sym typeface="Kanit"/>
              </a:rPr>
              <a:t>Client </a:t>
            </a:r>
            <a:r>
              <a:rPr b="1" i="0" lang="en-US" sz="3400" u="none" cap="none" strike="noStrike">
                <a:solidFill>
                  <a:srgbClr val="F6BE15"/>
                </a:solidFill>
                <a:latin typeface="Kanit"/>
                <a:ea typeface="Kanit"/>
                <a:cs typeface="Kanit"/>
                <a:sym typeface="Kanit"/>
              </a:rPr>
              <a:t>Portfolio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4"/>
          <p:cNvSpPr/>
          <p:nvPr>
            <p:ph idx="2" type="pic"/>
          </p:nvPr>
        </p:nvSpPr>
        <p:spPr>
          <a:xfrm>
            <a:off x="1202524" y="985836"/>
            <a:ext cx="5024540" cy="4756596"/>
          </a:xfrm>
          <a:prstGeom prst="rect">
            <a:avLst/>
          </a:prstGeom>
          <a:noFill/>
          <a:ln>
            <a:noFill/>
          </a:ln>
        </p:spPr>
      </p:sp>
      <p:sp>
        <p:nvSpPr>
          <p:cNvPr id="186" name="Google Shape;186;p44"/>
          <p:cNvSpPr txBox="1"/>
          <p:nvPr>
            <p:ph idx="1" type="body"/>
          </p:nvPr>
        </p:nvSpPr>
        <p:spPr>
          <a:xfrm>
            <a:off x="6606576" y="1810512"/>
            <a:ext cx="5024592" cy="3922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F48"/>
                </a:solidFill>
                <a:latin typeface="Kanit"/>
                <a:ea typeface="Kanit"/>
                <a:cs typeface="Kanit"/>
                <a:sym typeface="Kanit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87" name="Google Shape;187;p44"/>
          <p:cNvGrpSpPr/>
          <p:nvPr/>
        </p:nvGrpSpPr>
        <p:grpSpPr>
          <a:xfrm>
            <a:off x="0" y="969662"/>
            <a:ext cx="12193186" cy="5902298"/>
            <a:chOff x="0" y="969662"/>
            <a:chExt cx="12193186" cy="5902298"/>
          </a:xfrm>
        </p:grpSpPr>
        <p:sp>
          <p:nvSpPr>
            <p:cNvPr id="188" name="Google Shape;188;p44"/>
            <p:cNvSpPr/>
            <p:nvPr/>
          </p:nvSpPr>
          <p:spPr>
            <a:xfrm>
              <a:off x="0" y="6401313"/>
              <a:ext cx="11717926" cy="470647"/>
            </a:xfrm>
            <a:prstGeom prst="rect">
              <a:avLst/>
            </a:prstGeom>
            <a:solidFill>
              <a:srgbClr val="333F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44"/>
            <p:cNvSpPr/>
            <p:nvPr/>
          </p:nvSpPr>
          <p:spPr>
            <a:xfrm>
              <a:off x="11720298" y="5930666"/>
              <a:ext cx="472888" cy="470647"/>
            </a:xfrm>
            <a:prstGeom prst="rect">
              <a:avLst/>
            </a:prstGeom>
            <a:solidFill>
              <a:srgbClr val="F6BE1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90" name="Google Shape;190;p44"/>
            <p:cNvCxnSpPr/>
            <p:nvPr/>
          </p:nvCxnSpPr>
          <p:spPr>
            <a:xfrm>
              <a:off x="632269" y="969662"/>
              <a:ext cx="0" cy="1465730"/>
            </a:xfrm>
            <a:prstGeom prst="straightConnector1">
              <a:avLst/>
            </a:prstGeom>
            <a:noFill/>
            <a:ln cap="flat" cmpd="sng" w="30475">
              <a:solidFill>
                <a:srgbClr val="333F4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91" name="Google Shape;191;p44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49357" y="6463651"/>
              <a:ext cx="1346498" cy="35474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2" name="Google Shape;192;p44"/>
          <p:cNvSpPr txBox="1"/>
          <p:nvPr>
            <p:ph idx="3" type="body"/>
          </p:nvPr>
        </p:nvSpPr>
        <p:spPr>
          <a:xfrm>
            <a:off x="11651425" y="6481115"/>
            <a:ext cx="616777" cy="342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3" name="Google Shape;193;p44"/>
          <p:cNvSpPr txBox="1"/>
          <p:nvPr/>
        </p:nvSpPr>
        <p:spPr>
          <a:xfrm>
            <a:off x="6507495" y="849697"/>
            <a:ext cx="3633201" cy="6133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3400"/>
              <a:buFont typeface="Arial"/>
              <a:buNone/>
            </a:pPr>
            <a:r>
              <a:rPr b="1" i="0" lang="en-US" sz="3400" u="none" cap="none" strike="noStrike">
                <a:solidFill>
                  <a:srgbClr val="333F48"/>
                </a:solidFill>
                <a:latin typeface="Kanit"/>
                <a:ea typeface="Kanit"/>
                <a:cs typeface="Kanit"/>
                <a:sym typeface="Kanit"/>
              </a:rPr>
              <a:t>Client </a:t>
            </a:r>
            <a:r>
              <a:rPr b="1" i="0" lang="en-US" sz="3400" u="none" cap="none" strike="noStrike">
                <a:solidFill>
                  <a:srgbClr val="F6BE15"/>
                </a:solidFill>
                <a:latin typeface="Kanit"/>
                <a:ea typeface="Kanit"/>
                <a:cs typeface="Kanit"/>
                <a:sym typeface="Kanit"/>
              </a:rPr>
              <a:t>Portfolio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หน้าเปิด 1">
  <p:cSld name="หน้าเปิด 1">
    <p:bg>
      <p:bgPr>
        <a:solidFill>
          <a:srgbClr val="7F7F7F"/>
        </a:solidFill>
      </p:bgPr>
    </p:bg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8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98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30"/>
          <p:cNvSpPr/>
          <p:nvPr/>
        </p:nvSpPr>
        <p:spPr>
          <a:xfrm>
            <a:off x="2372" y="6394333"/>
            <a:ext cx="11717926" cy="470647"/>
          </a:xfrm>
          <a:prstGeom prst="rect">
            <a:avLst/>
          </a:prstGeom>
          <a:solidFill>
            <a:srgbClr val="F6BE1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;p30"/>
          <p:cNvSpPr/>
          <p:nvPr/>
        </p:nvSpPr>
        <p:spPr>
          <a:xfrm>
            <a:off x="11720298" y="5916706"/>
            <a:ext cx="472888" cy="470647"/>
          </a:xfrm>
          <a:prstGeom prst="rect">
            <a:avLst/>
          </a:prstGeom>
          <a:solidFill>
            <a:srgbClr val="F6BE1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Google Shape;11;p30"/>
          <p:cNvCxnSpPr/>
          <p:nvPr/>
        </p:nvCxnSpPr>
        <p:spPr>
          <a:xfrm>
            <a:off x="6348195" y="6521824"/>
            <a:ext cx="0" cy="242047"/>
          </a:xfrm>
          <a:prstGeom prst="straightConnector1">
            <a:avLst/>
          </a:prstGeom>
          <a:noFill/>
          <a:ln cap="flat" cmpd="sng" w="1905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" name="Google Shape;1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77418" y="712688"/>
            <a:ext cx="4207589" cy="92303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30"/>
          <p:cNvSpPr txBox="1"/>
          <p:nvPr>
            <p:ph idx="1" type="body"/>
          </p:nvPr>
        </p:nvSpPr>
        <p:spPr>
          <a:xfrm>
            <a:off x="1249447" y="6450058"/>
            <a:ext cx="4970201" cy="4445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000"/>
              <a:buFont typeface="Arial"/>
              <a:buNone/>
              <a:defRPr b="1" i="0" sz="20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30"/>
          <p:cNvSpPr txBox="1"/>
          <p:nvPr>
            <p:ph idx="2" type="body"/>
          </p:nvPr>
        </p:nvSpPr>
        <p:spPr>
          <a:xfrm>
            <a:off x="6504340" y="6449306"/>
            <a:ext cx="4133413" cy="4445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Google Shape;15;p30"/>
          <p:cNvSpPr txBox="1"/>
          <p:nvPr>
            <p:ph idx="3" type="body"/>
          </p:nvPr>
        </p:nvSpPr>
        <p:spPr>
          <a:xfrm>
            <a:off x="6913975" y="2580074"/>
            <a:ext cx="4806323" cy="15690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accent4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Google Shape;16;p30"/>
          <p:cNvSpPr txBox="1"/>
          <p:nvPr>
            <p:ph idx="4" type="body"/>
          </p:nvPr>
        </p:nvSpPr>
        <p:spPr>
          <a:xfrm>
            <a:off x="8635648" y="4257191"/>
            <a:ext cx="3084650" cy="4487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lt1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หน้าเปล่า">
  <p:cSld name="1_หน้าเปล่า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1"/>
          <p:cNvGrpSpPr/>
          <p:nvPr/>
        </p:nvGrpSpPr>
        <p:grpSpPr>
          <a:xfrm>
            <a:off x="0" y="969662"/>
            <a:ext cx="12193186" cy="5902298"/>
            <a:chOff x="0" y="969662"/>
            <a:chExt cx="12193186" cy="5902298"/>
          </a:xfrm>
        </p:grpSpPr>
        <p:sp>
          <p:nvSpPr>
            <p:cNvPr id="19" name="Google Shape;19;p31"/>
            <p:cNvSpPr/>
            <p:nvPr/>
          </p:nvSpPr>
          <p:spPr>
            <a:xfrm>
              <a:off x="0" y="6401313"/>
              <a:ext cx="11717926" cy="470647"/>
            </a:xfrm>
            <a:prstGeom prst="rect">
              <a:avLst/>
            </a:prstGeom>
            <a:solidFill>
              <a:srgbClr val="333F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31"/>
            <p:cNvSpPr/>
            <p:nvPr/>
          </p:nvSpPr>
          <p:spPr>
            <a:xfrm>
              <a:off x="11720298" y="5930666"/>
              <a:ext cx="472888" cy="470647"/>
            </a:xfrm>
            <a:prstGeom prst="rect">
              <a:avLst/>
            </a:prstGeom>
            <a:solidFill>
              <a:srgbClr val="F6BE1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1" name="Google Shape;21;p31"/>
            <p:cNvCxnSpPr/>
            <p:nvPr/>
          </p:nvCxnSpPr>
          <p:spPr>
            <a:xfrm>
              <a:off x="632269" y="969662"/>
              <a:ext cx="0" cy="1465730"/>
            </a:xfrm>
            <a:prstGeom prst="straightConnector1">
              <a:avLst/>
            </a:prstGeom>
            <a:noFill/>
            <a:ln cap="flat" cmpd="sng" w="30475">
              <a:solidFill>
                <a:srgbClr val="333F4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22" name="Google Shape;22;p31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49357" y="6463651"/>
              <a:ext cx="1346498" cy="35474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หน้าเปิดรอง">
  <p:cSld name="หน้าเปิดรอง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2"/>
          <p:cNvSpPr/>
          <p:nvPr>
            <p:ph idx="2" type="pic"/>
          </p:nvPr>
        </p:nvSpPr>
        <p:spPr>
          <a:xfrm>
            <a:off x="0" y="0"/>
            <a:ext cx="6095999" cy="5899150"/>
          </a:xfrm>
          <a:prstGeom prst="rect">
            <a:avLst/>
          </a:prstGeom>
          <a:noFill/>
          <a:ln>
            <a:noFill/>
          </a:ln>
        </p:spPr>
      </p:sp>
      <p:sp>
        <p:nvSpPr>
          <p:cNvPr id="25" name="Google Shape;25;p32"/>
          <p:cNvSpPr txBox="1"/>
          <p:nvPr>
            <p:ph idx="1" type="body"/>
          </p:nvPr>
        </p:nvSpPr>
        <p:spPr>
          <a:xfrm>
            <a:off x="6807279" y="2581060"/>
            <a:ext cx="3611062" cy="477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5400"/>
              <a:buFont typeface="Arial"/>
              <a:buNone/>
              <a:defRPr b="1" i="0" sz="54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32"/>
          <p:cNvSpPr txBox="1"/>
          <p:nvPr>
            <p:ph idx="3" type="body"/>
          </p:nvPr>
        </p:nvSpPr>
        <p:spPr>
          <a:xfrm>
            <a:off x="6792065" y="3158005"/>
            <a:ext cx="3611062" cy="477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Google Shape;27;p32"/>
          <p:cNvSpPr txBox="1"/>
          <p:nvPr>
            <p:ph idx="4" type="body"/>
          </p:nvPr>
        </p:nvSpPr>
        <p:spPr>
          <a:xfrm>
            <a:off x="6785507" y="3822030"/>
            <a:ext cx="3611062" cy="477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" name="Google Shape;28;p32"/>
          <p:cNvSpPr txBox="1"/>
          <p:nvPr>
            <p:ph idx="5" type="body"/>
          </p:nvPr>
        </p:nvSpPr>
        <p:spPr>
          <a:xfrm>
            <a:off x="6785508" y="4355428"/>
            <a:ext cx="3611062" cy="3689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" name="Google Shape;29;p32"/>
          <p:cNvSpPr txBox="1"/>
          <p:nvPr>
            <p:ph idx="6" type="body"/>
          </p:nvPr>
        </p:nvSpPr>
        <p:spPr>
          <a:xfrm>
            <a:off x="11651425" y="6481115"/>
            <a:ext cx="616777" cy="342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30" name="Google Shape;30;p32"/>
          <p:cNvGrpSpPr/>
          <p:nvPr/>
        </p:nvGrpSpPr>
        <p:grpSpPr>
          <a:xfrm>
            <a:off x="0" y="969662"/>
            <a:ext cx="12193186" cy="5902298"/>
            <a:chOff x="0" y="969662"/>
            <a:chExt cx="12193186" cy="5902298"/>
          </a:xfrm>
        </p:grpSpPr>
        <p:sp>
          <p:nvSpPr>
            <p:cNvPr id="31" name="Google Shape;31;p32"/>
            <p:cNvSpPr/>
            <p:nvPr/>
          </p:nvSpPr>
          <p:spPr>
            <a:xfrm>
              <a:off x="0" y="6401313"/>
              <a:ext cx="11717926" cy="470647"/>
            </a:xfrm>
            <a:prstGeom prst="rect">
              <a:avLst/>
            </a:prstGeom>
            <a:solidFill>
              <a:srgbClr val="333F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32"/>
            <p:cNvSpPr/>
            <p:nvPr/>
          </p:nvSpPr>
          <p:spPr>
            <a:xfrm>
              <a:off x="11720298" y="5930666"/>
              <a:ext cx="472888" cy="470647"/>
            </a:xfrm>
            <a:prstGeom prst="rect">
              <a:avLst/>
            </a:prstGeom>
            <a:solidFill>
              <a:srgbClr val="F6BE1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3" name="Google Shape;33;p32"/>
            <p:cNvCxnSpPr/>
            <p:nvPr/>
          </p:nvCxnSpPr>
          <p:spPr>
            <a:xfrm>
              <a:off x="632269" y="969662"/>
              <a:ext cx="0" cy="1465730"/>
            </a:xfrm>
            <a:prstGeom prst="straightConnector1">
              <a:avLst/>
            </a:prstGeom>
            <a:noFill/>
            <a:ln cap="flat" cmpd="sng" w="30475">
              <a:solidFill>
                <a:srgbClr val="333F4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34" name="Google Shape;34;p32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49357" y="6463651"/>
              <a:ext cx="1346498" cy="35474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เนื้อหา 1 รูป 1 ข้อความ">
  <p:cSld name="เนื้อหา 1 รูป 1 ข้อความ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3"/>
          <p:cNvSpPr/>
          <p:nvPr>
            <p:ph idx="2" type="pic"/>
          </p:nvPr>
        </p:nvSpPr>
        <p:spPr>
          <a:xfrm>
            <a:off x="1279060" y="986745"/>
            <a:ext cx="4794250" cy="4911725"/>
          </a:xfrm>
          <a:prstGeom prst="rect">
            <a:avLst/>
          </a:prstGeom>
          <a:noFill/>
          <a:ln>
            <a:noFill/>
          </a:ln>
        </p:spPr>
      </p:sp>
      <p:sp>
        <p:nvSpPr>
          <p:cNvPr id="37" name="Google Shape;37;p33"/>
          <p:cNvSpPr txBox="1"/>
          <p:nvPr>
            <p:ph idx="1" type="body"/>
          </p:nvPr>
        </p:nvSpPr>
        <p:spPr>
          <a:xfrm>
            <a:off x="6785508" y="954741"/>
            <a:ext cx="3611062" cy="477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5400"/>
              <a:buFont typeface="Arial"/>
              <a:buNone/>
              <a:defRPr b="1" i="0" sz="54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Google Shape;38;p33"/>
          <p:cNvSpPr txBox="1"/>
          <p:nvPr>
            <p:ph idx="3" type="body"/>
          </p:nvPr>
        </p:nvSpPr>
        <p:spPr>
          <a:xfrm>
            <a:off x="6770294" y="1531686"/>
            <a:ext cx="3611062" cy="477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33"/>
          <p:cNvSpPr txBox="1"/>
          <p:nvPr>
            <p:ph idx="4" type="body"/>
          </p:nvPr>
        </p:nvSpPr>
        <p:spPr>
          <a:xfrm>
            <a:off x="6763736" y="2092452"/>
            <a:ext cx="3611062" cy="4656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Google Shape;40;p33"/>
          <p:cNvSpPr txBox="1"/>
          <p:nvPr>
            <p:ph idx="5" type="body"/>
          </p:nvPr>
        </p:nvSpPr>
        <p:spPr>
          <a:xfrm>
            <a:off x="6763737" y="2625850"/>
            <a:ext cx="3611062" cy="4003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p33"/>
          <p:cNvSpPr txBox="1"/>
          <p:nvPr>
            <p:ph idx="6" type="body"/>
          </p:nvPr>
        </p:nvSpPr>
        <p:spPr>
          <a:xfrm>
            <a:off x="6785509" y="3420507"/>
            <a:ext cx="3611062" cy="2495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Google Shape;42;p33"/>
          <p:cNvSpPr txBox="1"/>
          <p:nvPr>
            <p:ph idx="7" type="body"/>
          </p:nvPr>
        </p:nvSpPr>
        <p:spPr>
          <a:xfrm>
            <a:off x="11651425" y="6481115"/>
            <a:ext cx="616777" cy="342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43" name="Google Shape;43;p33"/>
          <p:cNvGrpSpPr/>
          <p:nvPr/>
        </p:nvGrpSpPr>
        <p:grpSpPr>
          <a:xfrm>
            <a:off x="0" y="969662"/>
            <a:ext cx="12193186" cy="5902298"/>
            <a:chOff x="0" y="969662"/>
            <a:chExt cx="12193186" cy="5902298"/>
          </a:xfrm>
        </p:grpSpPr>
        <p:sp>
          <p:nvSpPr>
            <p:cNvPr id="44" name="Google Shape;44;p33"/>
            <p:cNvSpPr/>
            <p:nvPr/>
          </p:nvSpPr>
          <p:spPr>
            <a:xfrm>
              <a:off x="0" y="6401313"/>
              <a:ext cx="11717926" cy="470647"/>
            </a:xfrm>
            <a:prstGeom prst="rect">
              <a:avLst/>
            </a:prstGeom>
            <a:solidFill>
              <a:srgbClr val="333F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33"/>
            <p:cNvSpPr/>
            <p:nvPr/>
          </p:nvSpPr>
          <p:spPr>
            <a:xfrm>
              <a:off x="11720298" y="5930666"/>
              <a:ext cx="472888" cy="470647"/>
            </a:xfrm>
            <a:prstGeom prst="rect">
              <a:avLst/>
            </a:prstGeom>
            <a:solidFill>
              <a:srgbClr val="F6BE1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6" name="Google Shape;46;p33"/>
            <p:cNvCxnSpPr/>
            <p:nvPr/>
          </p:nvCxnSpPr>
          <p:spPr>
            <a:xfrm>
              <a:off x="632269" y="969662"/>
              <a:ext cx="0" cy="1465730"/>
            </a:xfrm>
            <a:prstGeom prst="straightConnector1">
              <a:avLst/>
            </a:prstGeom>
            <a:noFill/>
            <a:ln cap="flat" cmpd="sng" w="30475">
              <a:solidFill>
                <a:srgbClr val="333F4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47" name="Google Shape;47;p3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49357" y="6463651"/>
              <a:ext cx="1346498" cy="35474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เนื้อหา 2 รูป 1 ข้อความ">
  <p:cSld name="เนื้อหา 2 รูป 1 ข้อความ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4"/>
          <p:cNvSpPr/>
          <p:nvPr>
            <p:ph idx="2" type="pic"/>
          </p:nvPr>
        </p:nvSpPr>
        <p:spPr>
          <a:xfrm>
            <a:off x="1262056" y="937759"/>
            <a:ext cx="4817300" cy="2472871"/>
          </a:xfrm>
          <a:prstGeom prst="rect">
            <a:avLst/>
          </a:prstGeom>
          <a:noFill/>
          <a:ln>
            <a:noFill/>
          </a:ln>
        </p:spPr>
      </p:sp>
      <p:sp>
        <p:nvSpPr>
          <p:cNvPr id="50" name="Google Shape;50;p34"/>
          <p:cNvSpPr/>
          <p:nvPr>
            <p:ph idx="3" type="pic"/>
          </p:nvPr>
        </p:nvSpPr>
        <p:spPr>
          <a:xfrm>
            <a:off x="1265619" y="3410630"/>
            <a:ext cx="4813737" cy="2474912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34"/>
          <p:cNvSpPr txBox="1"/>
          <p:nvPr>
            <p:ph idx="1" type="body"/>
          </p:nvPr>
        </p:nvSpPr>
        <p:spPr>
          <a:xfrm>
            <a:off x="6785508" y="954741"/>
            <a:ext cx="3611062" cy="477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5400"/>
              <a:buFont typeface="Arial"/>
              <a:buNone/>
              <a:defRPr b="1" i="0" sz="54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Google Shape;52;p34"/>
          <p:cNvSpPr txBox="1"/>
          <p:nvPr>
            <p:ph idx="4" type="body"/>
          </p:nvPr>
        </p:nvSpPr>
        <p:spPr>
          <a:xfrm>
            <a:off x="6770294" y="1531686"/>
            <a:ext cx="3611062" cy="477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34"/>
          <p:cNvSpPr txBox="1"/>
          <p:nvPr>
            <p:ph idx="5" type="body"/>
          </p:nvPr>
        </p:nvSpPr>
        <p:spPr>
          <a:xfrm>
            <a:off x="6763736" y="2092452"/>
            <a:ext cx="3611062" cy="4656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34"/>
          <p:cNvSpPr txBox="1"/>
          <p:nvPr>
            <p:ph idx="6" type="body"/>
          </p:nvPr>
        </p:nvSpPr>
        <p:spPr>
          <a:xfrm>
            <a:off x="6763737" y="2625850"/>
            <a:ext cx="3611062" cy="4003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34"/>
          <p:cNvSpPr txBox="1"/>
          <p:nvPr>
            <p:ph idx="7" type="body"/>
          </p:nvPr>
        </p:nvSpPr>
        <p:spPr>
          <a:xfrm>
            <a:off x="6785509" y="3420507"/>
            <a:ext cx="3611062" cy="2495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34"/>
          <p:cNvSpPr txBox="1"/>
          <p:nvPr>
            <p:ph idx="8" type="body"/>
          </p:nvPr>
        </p:nvSpPr>
        <p:spPr>
          <a:xfrm>
            <a:off x="11651425" y="6481115"/>
            <a:ext cx="616777" cy="342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57" name="Google Shape;57;p34"/>
          <p:cNvGrpSpPr/>
          <p:nvPr/>
        </p:nvGrpSpPr>
        <p:grpSpPr>
          <a:xfrm>
            <a:off x="0" y="969662"/>
            <a:ext cx="12193186" cy="5902298"/>
            <a:chOff x="0" y="969662"/>
            <a:chExt cx="12193186" cy="5902298"/>
          </a:xfrm>
        </p:grpSpPr>
        <p:sp>
          <p:nvSpPr>
            <p:cNvPr id="58" name="Google Shape;58;p34"/>
            <p:cNvSpPr/>
            <p:nvPr/>
          </p:nvSpPr>
          <p:spPr>
            <a:xfrm>
              <a:off x="0" y="6401313"/>
              <a:ext cx="11717926" cy="470647"/>
            </a:xfrm>
            <a:prstGeom prst="rect">
              <a:avLst/>
            </a:prstGeom>
            <a:solidFill>
              <a:srgbClr val="333F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34"/>
            <p:cNvSpPr/>
            <p:nvPr/>
          </p:nvSpPr>
          <p:spPr>
            <a:xfrm>
              <a:off x="11720298" y="5930666"/>
              <a:ext cx="472888" cy="470647"/>
            </a:xfrm>
            <a:prstGeom prst="rect">
              <a:avLst/>
            </a:prstGeom>
            <a:solidFill>
              <a:srgbClr val="F6BE1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0" name="Google Shape;60;p34"/>
            <p:cNvCxnSpPr/>
            <p:nvPr/>
          </p:nvCxnSpPr>
          <p:spPr>
            <a:xfrm>
              <a:off x="632269" y="969662"/>
              <a:ext cx="0" cy="1465730"/>
            </a:xfrm>
            <a:prstGeom prst="straightConnector1">
              <a:avLst/>
            </a:prstGeom>
            <a:noFill/>
            <a:ln cap="flat" cmpd="sng" w="30475">
              <a:solidFill>
                <a:srgbClr val="333F4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61" name="Google Shape;61;p34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49357" y="6463651"/>
              <a:ext cx="1346498" cy="35474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เนื้อหา 3 รูป 1 ข้อความ">
  <p:cSld name="เนื้อหา 3 รูป 1 ข้อความ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5"/>
          <p:cNvSpPr/>
          <p:nvPr>
            <p:ph idx="2" type="pic"/>
          </p:nvPr>
        </p:nvSpPr>
        <p:spPr>
          <a:xfrm>
            <a:off x="1260432" y="947738"/>
            <a:ext cx="3215804" cy="49371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5"/>
          <p:cNvSpPr/>
          <p:nvPr>
            <p:ph idx="3" type="pic"/>
          </p:nvPr>
        </p:nvSpPr>
        <p:spPr>
          <a:xfrm>
            <a:off x="4488193" y="947738"/>
            <a:ext cx="3153117" cy="2498725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35"/>
          <p:cNvSpPr/>
          <p:nvPr>
            <p:ph idx="4" type="pic"/>
          </p:nvPr>
        </p:nvSpPr>
        <p:spPr>
          <a:xfrm>
            <a:off x="4476235" y="3446463"/>
            <a:ext cx="3153117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35"/>
          <p:cNvSpPr txBox="1"/>
          <p:nvPr>
            <p:ph idx="1" type="body"/>
          </p:nvPr>
        </p:nvSpPr>
        <p:spPr>
          <a:xfrm>
            <a:off x="8291249" y="954741"/>
            <a:ext cx="3429049" cy="477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5400"/>
              <a:buFont typeface="Arial"/>
              <a:buNone/>
              <a:defRPr b="1" i="0" sz="54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35"/>
          <p:cNvSpPr txBox="1"/>
          <p:nvPr>
            <p:ph idx="5" type="body"/>
          </p:nvPr>
        </p:nvSpPr>
        <p:spPr>
          <a:xfrm>
            <a:off x="8276035" y="1531686"/>
            <a:ext cx="3444263" cy="477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35"/>
          <p:cNvSpPr txBox="1"/>
          <p:nvPr>
            <p:ph idx="6" type="body"/>
          </p:nvPr>
        </p:nvSpPr>
        <p:spPr>
          <a:xfrm>
            <a:off x="8269477" y="2092452"/>
            <a:ext cx="3450821" cy="4656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Google Shape;69;p35"/>
          <p:cNvSpPr txBox="1"/>
          <p:nvPr>
            <p:ph idx="7" type="body"/>
          </p:nvPr>
        </p:nvSpPr>
        <p:spPr>
          <a:xfrm>
            <a:off x="8269478" y="2625850"/>
            <a:ext cx="3450820" cy="4003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Google Shape;70;p35"/>
          <p:cNvSpPr txBox="1"/>
          <p:nvPr>
            <p:ph idx="8" type="body"/>
          </p:nvPr>
        </p:nvSpPr>
        <p:spPr>
          <a:xfrm>
            <a:off x="8291250" y="3420507"/>
            <a:ext cx="3429048" cy="2495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35"/>
          <p:cNvSpPr txBox="1"/>
          <p:nvPr>
            <p:ph idx="9" type="body"/>
          </p:nvPr>
        </p:nvSpPr>
        <p:spPr>
          <a:xfrm>
            <a:off x="11651425" y="6481115"/>
            <a:ext cx="616777" cy="342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72" name="Google Shape;72;p35"/>
          <p:cNvGrpSpPr/>
          <p:nvPr/>
        </p:nvGrpSpPr>
        <p:grpSpPr>
          <a:xfrm>
            <a:off x="0" y="969662"/>
            <a:ext cx="12193186" cy="5902298"/>
            <a:chOff x="0" y="969662"/>
            <a:chExt cx="12193186" cy="5902298"/>
          </a:xfrm>
        </p:grpSpPr>
        <p:sp>
          <p:nvSpPr>
            <p:cNvPr id="73" name="Google Shape;73;p35"/>
            <p:cNvSpPr/>
            <p:nvPr/>
          </p:nvSpPr>
          <p:spPr>
            <a:xfrm>
              <a:off x="0" y="6401313"/>
              <a:ext cx="11717926" cy="470647"/>
            </a:xfrm>
            <a:prstGeom prst="rect">
              <a:avLst/>
            </a:prstGeom>
            <a:solidFill>
              <a:srgbClr val="333F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35"/>
            <p:cNvSpPr/>
            <p:nvPr/>
          </p:nvSpPr>
          <p:spPr>
            <a:xfrm>
              <a:off x="11720298" y="5930666"/>
              <a:ext cx="472888" cy="470647"/>
            </a:xfrm>
            <a:prstGeom prst="rect">
              <a:avLst/>
            </a:prstGeom>
            <a:solidFill>
              <a:srgbClr val="F6BE1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5" name="Google Shape;75;p35"/>
            <p:cNvCxnSpPr/>
            <p:nvPr/>
          </p:nvCxnSpPr>
          <p:spPr>
            <a:xfrm>
              <a:off x="632269" y="969662"/>
              <a:ext cx="0" cy="1465730"/>
            </a:xfrm>
            <a:prstGeom prst="straightConnector1">
              <a:avLst/>
            </a:prstGeom>
            <a:noFill/>
            <a:ln cap="flat" cmpd="sng" w="30475">
              <a:solidFill>
                <a:srgbClr val="333F4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76" name="Google Shape;76;p35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49357" y="6463651"/>
              <a:ext cx="1346498" cy="35474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เนื้อหา 1 รูป 1 ข้อความ (นอน)">
  <p:cSld name="เนื้อหา 1 รูป 1 ข้อความ (นอน)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6"/>
          <p:cNvSpPr/>
          <p:nvPr>
            <p:ph idx="2" type="pic"/>
          </p:nvPr>
        </p:nvSpPr>
        <p:spPr>
          <a:xfrm>
            <a:off x="1260936" y="3070225"/>
            <a:ext cx="10231438" cy="2814638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36"/>
          <p:cNvSpPr txBox="1"/>
          <p:nvPr>
            <p:ph idx="1" type="body"/>
          </p:nvPr>
        </p:nvSpPr>
        <p:spPr>
          <a:xfrm>
            <a:off x="11651425" y="6481115"/>
            <a:ext cx="616777" cy="342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36"/>
          <p:cNvSpPr txBox="1"/>
          <p:nvPr>
            <p:ph idx="3" type="body"/>
          </p:nvPr>
        </p:nvSpPr>
        <p:spPr>
          <a:xfrm>
            <a:off x="1289286" y="954741"/>
            <a:ext cx="3429049" cy="477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5400"/>
              <a:buFont typeface="Arial"/>
              <a:buNone/>
              <a:defRPr b="1" i="0" sz="54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" name="Google Shape;81;p36"/>
          <p:cNvSpPr txBox="1"/>
          <p:nvPr>
            <p:ph idx="4" type="body"/>
          </p:nvPr>
        </p:nvSpPr>
        <p:spPr>
          <a:xfrm>
            <a:off x="1274072" y="1531686"/>
            <a:ext cx="3444263" cy="477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Google Shape;82;p36"/>
          <p:cNvSpPr txBox="1"/>
          <p:nvPr>
            <p:ph idx="5" type="body"/>
          </p:nvPr>
        </p:nvSpPr>
        <p:spPr>
          <a:xfrm>
            <a:off x="6712820" y="954741"/>
            <a:ext cx="3450821" cy="4656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36"/>
          <p:cNvSpPr txBox="1"/>
          <p:nvPr>
            <p:ph idx="6" type="body"/>
          </p:nvPr>
        </p:nvSpPr>
        <p:spPr>
          <a:xfrm>
            <a:off x="6734592" y="1591709"/>
            <a:ext cx="4760721" cy="11188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84" name="Google Shape;84;p36"/>
          <p:cNvGrpSpPr/>
          <p:nvPr/>
        </p:nvGrpSpPr>
        <p:grpSpPr>
          <a:xfrm>
            <a:off x="0" y="969662"/>
            <a:ext cx="12193186" cy="5902298"/>
            <a:chOff x="0" y="969662"/>
            <a:chExt cx="12193186" cy="5902298"/>
          </a:xfrm>
        </p:grpSpPr>
        <p:sp>
          <p:nvSpPr>
            <p:cNvPr id="85" name="Google Shape;85;p36"/>
            <p:cNvSpPr/>
            <p:nvPr/>
          </p:nvSpPr>
          <p:spPr>
            <a:xfrm>
              <a:off x="0" y="6401313"/>
              <a:ext cx="11717926" cy="470647"/>
            </a:xfrm>
            <a:prstGeom prst="rect">
              <a:avLst/>
            </a:prstGeom>
            <a:solidFill>
              <a:srgbClr val="333F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36"/>
            <p:cNvSpPr/>
            <p:nvPr/>
          </p:nvSpPr>
          <p:spPr>
            <a:xfrm>
              <a:off x="11720298" y="5930666"/>
              <a:ext cx="472888" cy="470647"/>
            </a:xfrm>
            <a:prstGeom prst="rect">
              <a:avLst/>
            </a:prstGeom>
            <a:solidFill>
              <a:srgbClr val="F6BE1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7" name="Google Shape;87;p36"/>
            <p:cNvCxnSpPr/>
            <p:nvPr/>
          </p:nvCxnSpPr>
          <p:spPr>
            <a:xfrm>
              <a:off x="632269" y="969662"/>
              <a:ext cx="0" cy="1465730"/>
            </a:xfrm>
            <a:prstGeom prst="straightConnector1">
              <a:avLst/>
            </a:prstGeom>
            <a:noFill/>
            <a:ln cap="flat" cmpd="sng" w="30475">
              <a:solidFill>
                <a:srgbClr val="333F4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88" name="Google Shape;88;p36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49357" y="6463651"/>
              <a:ext cx="1346498" cy="35474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เนื้อหา 2 รูป 1 ข้อความ (นอน)">
  <p:cSld name="เนื้อหา 2 รูป 1 ข้อความ (นอน)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7"/>
          <p:cNvSpPr/>
          <p:nvPr>
            <p:ph idx="2" type="pic"/>
          </p:nvPr>
        </p:nvSpPr>
        <p:spPr>
          <a:xfrm>
            <a:off x="1268038" y="3103563"/>
            <a:ext cx="4807324" cy="2800350"/>
          </a:xfrm>
          <a:prstGeom prst="rect">
            <a:avLst/>
          </a:prstGeom>
          <a:noFill/>
          <a:ln>
            <a:noFill/>
          </a:ln>
        </p:spPr>
      </p:sp>
      <p:sp>
        <p:nvSpPr>
          <p:cNvPr id="91" name="Google Shape;91;p37"/>
          <p:cNvSpPr/>
          <p:nvPr>
            <p:ph idx="3" type="pic"/>
          </p:nvPr>
        </p:nvSpPr>
        <p:spPr>
          <a:xfrm>
            <a:off x="6729349" y="3113380"/>
            <a:ext cx="4807324" cy="2800350"/>
          </a:xfrm>
          <a:prstGeom prst="rect">
            <a:avLst/>
          </a:prstGeom>
          <a:noFill/>
          <a:ln>
            <a:noFill/>
          </a:ln>
        </p:spPr>
      </p:sp>
      <p:sp>
        <p:nvSpPr>
          <p:cNvPr id="92" name="Google Shape;92;p37"/>
          <p:cNvSpPr txBox="1"/>
          <p:nvPr>
            <p:ph idx="1" type="body"/>
          </p:nvPr>
        </p:nvSpPr>
        <p:spPr>
          <a:xfrm>
            <a:off x="1289286" y="954741"/>
            <a:ext cx="3429049" cy="477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5400"/>
              <a:buFont typeface="Arial"/>
              <a:buNone/>
              <a:defRPr b="1" i="0" sz="54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37"/>
          <p:cNvSpPr txBox="1"/>
          <p:nvPr>
            <p:ph idx="4" type="body"/>
          </p:nvPr>
        </p:nvSpPr>
        <p:spPr>
          <a:xfrm>
            <a:off x="1274072" y="1531686"/>
            <a:ext cx="3444263" cy="477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37"/>
          <p:cNvSpPr txBox="1"/>
          <p:nvPr>
            <p:ph idx="5" type="body"/>
          </p:nvPr>
        </p:nvSpPr>
        <p:spPr>
          <a:xfrm>
            <a:off x="6712820" y="954741"/>
            <a:ext cx="3450821" cy="4656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" name="Google Shape;95;p37"/>
          <p:cNvSpPr txBox="1"/>
          <p:nvPr>
            <p:ph idx="6" type="body"/>
          </p:nvPr>
        </p:nvSpPr>
        <p:spPr>
          <a:xfrm>
            <a:off x="6734592" y="1591709"/>
            <a:ext cx="4760721" cy="11188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" name="Google Shape;96;p37"/>
          <p:cNvSpPr txBox="1"/>
          <p:nvPr>
            <p:ph idx="7" type="body"/>
          </p:nvPr>
        </p:nvSpPr>
        <p:spPr>
          <a:xfrm>
            <a:off x="11651425" y="6481115"/>
            <a:ext cx="616777" cy="342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97" name="Google Shape;97;p37"/>
          <p:cNvGrpSpPr/>
          <p:nvPr/>
        </p:nvGrpSpPr>
        <p:grpSpPr>
          <a:xfrm>
            <a:off x="0" y="969662"/>
            <a:ext cx="12193186" cy="5902298"/>
            <a:chOff x="0" y="969662"/>
            <a:chExt cx="12193186" cy="5902298"/>
          </a:xfrm>
        </p:grpSpPr>
        <p:sp>
          <p:nvSpPr>
            <p:cNvPr id="98" name="Google Shape;98;p37"/>
            <p:cNvSpPr/>
            <p:nvPr/>
          </p:nvSpPr>
          <p:spPr>
            <a:xfrm>
              <a:off x="0" y="6401313"/>
              <a:ext cx="11717926" cy="470647"/>
            </a:xfrm>
            <a:prstGeom prst="rect">
              <a:avLst/>
            </a:prstGeom>
            <a:solidFill>
              <a:srgbClr val="333F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37"/>
            <p:cNvSpPr/>
            <p:nvPr/>
          </p:nvSpPr>
          <p:spPr>
            <a:xfrm>
              <a:off x="11720298" y="5930666"/>
              <a:ext cx="472888" cy="470647"/>
            </a:xfrm>
            <a:prstGeom prst="rect">
              <a:avLst/>
            </a:prstGeom>
            <a:solidFill>
              <a:srgbClr val="F6BE1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0" name="Google Shape;100;p37"/>
            <p:cNvCxnSpPr/>
            <p:nvPr/>
          </p:nvCxnSpPr>
          <p:spPr>
            <a:xfrm>
              <a:off x="632269" y="969662"/>
              <a:ext cx="0" cy="1465730"/>
            </a:xfrm>
            <a:prstGeom prst="straightConnector1">
              <a:avLst/>
            </a:prstGeom>
            <a:noFill/>
            <a:ln cap="flat" cmpd="sng" w="30475">
              <a:solidFill>
                <a:srgbClr val="333F4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01" name="Google Shape;101;p37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49357" y="6463651"/>
              <a:ext cx="1346498" cy="35474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1"/>
            <a:ext cx="12192001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in a warehouse&#10;&#10;Description automatically generated with medium confidence" id="258" name="Google Shape;25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000" y="-343435"/>
            <a:ext cx="12204000" cy="7544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999" y="-343435"/>
            <a:ext cx="12203998" cy="7544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999" y="-343435"/>
            <a:ext cx="12203998" cy="7544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999" y="-343435"/>
            <a:ext cx="12203998" cy="7544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999" y="-343435"/>
            <a:ext cx="12203998" cy="7544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000" y="-343435"/>
            <a:ext cx="12204000" cy="7544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999" y="-343435"/>
            <a:ext cx="12203998" cy="7544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999" y="-343435"/>
            <a:ext cx="12203998" cy="7544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999" y="-343435"/>
            <a:ext cx="12203998" cy="7544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999" y="-343435"/>
            <a:ext cx="12203998" cy="7544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" y="-1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2021-02-04T05:31:59Z</dcterms:created>
  <dc:creator>boonnada wachirapoka</dc:creator>
</cp:coreProperties>
</file>